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14-9-2018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03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14-9-2018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71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14-9-2018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34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14-9-2018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41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14-9-2018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654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14-9-2018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5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14-9-2018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13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14-9-2018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89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14-9-2018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527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14-9-2018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9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14-9-2018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2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82E43-5204-46E3-806C-A20DCC5A2AE2}" type="datetimeFigureOut">
              <a:rPr lang="nl-NL" smtClean="0"/>
              <a:t>14-9-2018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17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Week 2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Spijsvertering en gebitskenmerken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6969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97" y="2296637"/>
            <a:ext cx="11156663" cy="276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7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Er bestaan dus drie verschillende groepen. Herbivoren, Carnivoren en omnivoren.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Maak per tweetal een poster met 5 dieren die bij de verschillende groepen horen.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Lever deze in bij je docent</a:t>
            </a:r>
          </a:p>
        </p:txBody>
      </p:sp>
    </p:spTree>
    <p:extLst>
      <p:ext uri="{BB962C8B-B14F-4D97-AF65-F5344CB8AC3E}">
        <p14:creationId xmlns:p14="http://schemas.microsoft.com/office/powerpoint/2010/main" val="212423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Herbivoren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Herbivoren zijn planteneters, planteneters hebben plooikiezen. Plooikiezen hebben harde richels van glazuur. </a:t>
            </a:r>
          </a:p>
          <a:p>
            <a:r>
              <a:rPr lang="nl-NL" dirty="0" smtClean="0"/>
              <a:t>Door kauwbewegingen wordt plantaardig materiaal tussen de richels fijn gemalen.</a:t>
            </a:r>
          </a:p>
          <a:p>
            <a:r>
              <a:rPr lang="nl-NL" dirty="0" smtClean="0"/>
              <a:t>Geen hoektanden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1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39" y="1979023"/>
            <a:ext cx="5585996" cy="418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Carnivoren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Gebit is geschikt om een prooi te vangen en te verscheuren</a:t>
            </a:r>
          </a:p>
          <a:p>
            <a:r>
              <a:rPr lang="nl-NL" dirty="0" smtClean="0"/>
              <a:t>Sterke hoektanden </a:t>
            </a:r>
          </a:p>
          <a:p>
            <a:r>
              <a:rPr lang="nl-NL" dirty="0" smtClean="0"/>
              <a:t>Grote knipkiezen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159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Carnivoren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64814"/>
            <a:ext cx="6134826" cy="435133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874" y="2547770"/>
            <a:ext cx="3212240" cy="259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66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Omnivoren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Alles eters</a:t>
            </a:r>
          </a:p>
          <a:p>
            <a:r>
              <a:rPr lang="nl-NL" dirty="0" smtClean="0"/>
              <a:t>Eten plantaardig voedsel en vlees</a:t>
            </a:r>
          </a:p>
          <a:p>
            <a:r>
              <a:rPr lang="nl-NL" dirty="0" smtClean="0"/>
              <a:t>Knobbelkiezen en grote hoektanden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226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omnivoor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3" y="2025336"/>
            <a:ext cx="4428308" cy="35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9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spijsvertering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035" y="2181497"/>
            <a:ext cx="4759187" cy="396444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730" y="2655842"/>
            <a:ext cx="34194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63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planteneters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8" y="2044646"/>
            <a:ext cx="5669280" cy="390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599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101</Words>
  <Application>Microsoft Office PowerPoint</Application>
  <PresentationFormat>Breedbeeld</PresentationFormat>
  <Paragraphs>24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Week 2 </vt:lpstr>
      <vt:lpstr>Herbivoren</vt:lpstr>
      <vt:lpstr>PowerPoint-presentatie</vt:lpstr>
      <vt:lpstr>Carnivoren</vt:lpstr>
      <vt:lpstr>Carnivoren</vt:lpstr>
      <vt:lpstr>Omnivoren</vt:lpstr>
      <vt:lpstr>omnivoor</vt:lpstr>
      <vt:lpstr>spijsvertering</vt:lpstr>
      <vt:lpstr>planteneters</vt:lpstr>
      <vt:lpstr>PowerPoint-presentatie</vt:lpstr>
      <vt:lpstr>opdracht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Helanie Wikkerink - Aalders</dc:creator>
  <cp:lastModifiedBy>Wies Temming - Pondes</cp:lastModifiedBy>
  <cp:revision>11</cp:revision>
  <dcterms:created xsi:type="dcterms:W3CDTF">2018-09-06T10:57:15Z</dcterms:created>
  <dcterms:modified xsi:type="dcterms:W3CDTF">2018-09-14T10:26:38Z</dcterms:modified>
</cp:coreProperties>
</file>